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8" r:id="rId1"/>
  </p:sldMasterIdLst>
  <p:notesMasterIdLst>
    <p:notesMasterId r:id="rId11"/>
  </p:notesMasterIdLst>
  <p:sldIdLst>
    <p:sldId id="256" r:id="rId2"/>
    <p:sldId id="295" r:id="rId3"/>
    <p:sldId id="285" r:id="rId4"/>
    <p:sldId id="275" r:id="rId5"/>
    <p:sldId id="293" r:id="rId6"/>
    <p:sldId id="292" r:id="rId7"/>
    <p:sldId id="279" r:id="rId8"/>
    <p:sldId id="296" r:id="rId9"/>
    <p:sldId id="294" r:id="rId10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12"/>
      <p:bold r:id="rId13"/>
    </p:embeddedFont>
    <p:embeddedFont>
      <p:font typeface="배달의민족 주아" panose="02020603020101020101" pitchFamily="18" charset="-127"/>
      <p:regular r:id="rId14"/>
    </p:embeddedFont>
    <p:embeddedFont>
      <p:font typeface="나눔바른고딕" panose="020B0603020101020101" pitchFamily="50" charset="-127"/>
      <p:regular r:id="rId15"/>
      <p:bold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1CF85218-901E-4830-93AF-56D2EA9747C9}">
  <a:tblStyle styleId="{1CF85218-901E-4830-93AF-56D2EA9747C9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4370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4614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0r </a:t>
            </a:r>
            <a:r>
              <a:rPr lang="ko-KR" altLang="en-US" dirty="0"/>
              <a:t>영상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948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9363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000000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1768800" y="2655750"/>
            <a:ext cx="5606400" cy="1546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buSzPct val="100000"/>
              <a:defRPr sz="6000"/>
            </a:lvl2pPr>
            <a:lvl3pPr lvl="2" algn="ctr">
              <a:spcBef>
                <a:spcPts val="0"/>
              </a:spcBef>
              <a:buSzPct val="100000"/>
              <a:defRPr sz="6000"/>
            </a:lvl3pPr>
            <a:lvl4pPr lvl="3" algn="ctr">
              <a:spcBef>
                <a:spcPts val="0"/>
              </a:spcBef>
              <a:buSzPct val="100000"/>
              <a:defRPr sz="6000"/>
            </a:lvl4pPr>
            <a:lvl5pPr lvl="4" algn="ctr">
              <a:spcBef>
                <a:spcPts val="0"/>
              </a:spcBef>
              <a:buSzPct val="100000"/>
              <a:defRPr sz="6000"/>
            </a:lvl5pPr>
            <a:lvl6pPr lvl="5" algn="ctr">
              <a:spcBef>
                <a:spcPts val="0"/>
              </a:spcBef>
              <a:buSzPct val="100000"/>
              <a:defRPr sz="6000"/>
            </a:lvl6pPr>
            <a:lvl7pPr lvl="6" algn="ctr">
              <a:spcBef>
                <a:spcPts val="0"/>
              </a:spcBef>
              <a:buSzPct val="100000"/>
              <a:defRPr sz="6000"/>
            </a:lvl7pPr>
            <a:lvl8pPr lvl="7" algn="ctr">
              <a:spcBef>
                <a:spcPts val="0"/>
              </a:spcBef>
              <a:buSzPct val="100000"/>
              <a:defRPr sz="6000"/>
            </a:lvl8pPr>
            <a:lvl9pPr lvl="8" algn="ctr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457200" y="451075"/>
            <a:ext cx="8229600" cy="1016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>
                <a:highlight>
                  <a:srgbClr val="F3F3F3"/>
                </a:highlight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1251600" y="1697300"/>
            <a:ext cx="6640799" cy="40901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457200" y="451075"/>
            <a:ext cx="8229600" cy="1016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>
                <a:highlight>
                  <a:srgbClr val="F3F3F3"/>
                </a:highlight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whit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black">
    <p:bg>
      <p:bgPr>
        <a:solidFill>
          <a:srgbClr val="000000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389850" y="384150"/>
            <a:ext cx="8364300" cy="60897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7"/>
          <p:cNvSpPr/>
          <p:nvPr/>
        </p:nvSpPr>
        <p:spPr>
          <a:xfrm>
            <a:off x="307650" y="302100"/>
            <a:ext cx="8528700" cy="6253799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457200" y="451075"/>
            <a:ext cx="8229600" cy="101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body" idx="1"/>
          </p:nvPr>
        </p:nvSpPr>
        <p:spPr>
          <a:xfrm>
            <a:off x="1251600" y="1697300"/>
            <a:ext cx="6640799" cy="409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chemeClr val="dk1"/>
              </a:buClr>
              <a:buSzPct val="100000"/>
              <a:buFont typeface="PT Serif"/>
              <a:buChar char="▣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>
              <a:spcBef>
                <a:spcPts val="480"/>
              </a:spcBef>
              <a:buClr>
                <a:schemeClr val="dk1"/>
              </a:buClr>
              <a:buSzPct val="100000"/>
              <a:buFont typeface="PT Serif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lvl="2">
              <a:spcBef>
                <a:spcPts val="480"/>
              </a:spcBef>
              <a:buClr>
                <a:schemeClr val="dk1"/>
              </a:buClr>
              <a:buSzPct val="100000"/>
              <a:buFont typeface="PT Serif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lvl="3">
              <a:spcBef>
                <a:spcPts val="360"/>
              </a:spcBef>
              <a:buClr>
                <a:schemeClr val="dk1"/>
              </a:buClr>
              <a:buSzPct val="100000"/>
              <a:buFont typeface="PT Serif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lvl="4">
              <a:spcBef>
                <a:spcPts val="360"/>
              </a:spcBef>
              <a:buClr>
                <a:schemeClr val="dk1"/>
              </a:buClr>
              <a:buSzPct val="100000"/>
              <a:buFont typeface="PT Serif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lvl="5">
              <a:spcBef>
                <a:spcPts val="360"/>
              </a:spcBef>
              <a:buClr>
                <a:schemeClr val="dk1"/>
              </a:buClr>
              <a:buSzPct val="100000"/>
              <a:buFont typeface="PT Serif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lvl="6">
              <a:spcBef>
                <a:spcPts val="360"/>
              </a:spcBef>
              <a:buClr>
                <a:schemeClr val="dk1"/>
              </a:buClr>
              <a:buSzPct val="100000"/>
              <a:buFont typeface="PT Serif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lvl="7">
              <a:spcBef>
                <a:spcPts val="360"/>
              </a:spcBef>
              <a:buClr>
                <a:schemeClr val="dk1"/>
              </a:buClr>
              <a:buSzPct val="100000"/>
              <a:buFont typeface="PT Serif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lvl="8">
              <a:spcBef>
                <a:spcPts val="360"/>
              </a:spcBef>
              <a:buClr>
                <a:schemeClr val="dk1"/>
              </a:buClr>
              <a:buSzPct val="100000"/>
              <a:buFont typeface="PT Serif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4" r:id="rId3"/>
    <p:sldLayoutId id="2147483656" r:id="rId4"/>
    <p:sldLayoutId id="214748365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EF48A1D-6663-4E5C-B148-D4A0B834F2B9}"/>
              </a:ext>
            </a:extLst>
          </p:cNvPr>
          <p:cNvSpPr/>
          <p:nvPr/>
        </p:nvSpPr>
        <p:spPr>
          <a:xfrm>
            <a:off x="399495" y="390617"/>
            <a:ext cx="8333988" cy="3222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Shape 41"/>
          <p:cNvSpPr txBox="1">
            <a:spLocks noGrp="1"/>
          </p:cNvSpPr>
          <p:nvPr>
            <p:ph type="ctrTitle"/>
          </p:nvPr>
        </p:nvSpPr>
        <p:spPr>
          <a:xfrm>
            <a:off x="3632944" y="2001914"/>
            <a:ext cx="5606400" cy="154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5400" b="1" spc="3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5400" b="1" spc="3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결과발표</a:t>
            </a:r>
            <a:endParaRPr lang="en" sz="5400" b="1" spc="3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Shape 41">
            <a:extLst>
              <a:ext uri="{FF2B5EF4-FFF2-40B4-BE49-F238E27FC236}">
                <a16:creationId xmlns:a16="http://schemas.microsoft.com/office/drawing/2014/main" id="{BDC96146-68A4-497E-AAD7-C5344B78E12F}"/>
              </a:ext>
            </a:extLst>
          </p:cNvPr>
          <p:cNvSpPr txBox="1">
            <a:spLocks/>
          </p:cNvSpPr>
          <p:nvPr/>
        </p:nvSpPr>
        <p:spPr>
          <a:xfrm>
            <a:off x="665825" y="390617"/>
            <a:ext cx="6931317" cy="2009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Playfair Display"/>
              <a:buNone/>
              <a:defRPr sz="3600" b="0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6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6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6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6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6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6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6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6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l"/>
            <a:r>
              <a:rPr lang="ko-KR" altLang="en-US" sz="4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사물인터넷을 이용한 창문 </a:t>
            </a:r>
            <a:endParaRPr lang="en-US" altLang="ko-KR" sz="4000" u="sng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4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 시스템</a:t>
            </a:r>
            <a:endParaRPr lang="en" sz="40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AEF6D3E4-2407-45C8-8934-468432EEC7E0}"/>
              </a:ext>
            </a:extLst>
          </p:cNvPr>
          <p:cNvSpPr/>
          <p:nvPr/>
        </p:nvSpPr>
        <p:spPr>
          <a:xfrm rot="10800000">
            <a:off x="7908096" y="3453414"/>
            <a:ext cx="825387" cy="711540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39FD07-B11B-49C7-BD8E-839DAA4365DB}"/>
              </a:ext>
            </a:extLst>
          </p:cNvPr>
          <p:cNvCxnSpPr>
            <a:cxnSpLocks/>
          </p:cNvCxnSpPr>
          <p:nvPr/>
        </p:nvCxnSpPr>
        <p:spPr>
          <a:xfrm>
            <a:off x="7597142" y="6048658"/>
            <a:ext cx="0" cy="2308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D712205-C52A-4966-83DC-9C12C737718C}"/>
              </a:ext>
            </a:extLst>
          </p:cNvPr>
          <p:cNvSpPr txBox="1"/>
          <p:nvPr/>
        </p:nvSpPr>
        <p:spPr>
          <a:xfrm>
            <a:off x="6807007" y="6010181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김택서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FBE99A-CE6A-4965-A2F0-B5F3FDCAEBC5}"/>
              </a:ext>
            </a:extLst>
          </p:cNvPr>
          <p:cNvSpPr txBox="1"/>
          <p:nvPr/>
        </p:nvSpPr>
        <p:spPr>
          <a:xfrm>
            <a:off x="7845694" y="6010181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유성진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52A7866-8A12-4AB0-A10F-9B0B77CFB7A6}"/>
              </a:ext>
            </a:extLst>
          </p:cNvPr>
          <p:cNvSpPr/>
          <p:nvPr/>
        </p:nvSpPr>
        <p:spPr>
          <a:xfrm>
            <a:off x="6625154" y="5705388"/>
            <a:ext cx="2032986" cy="248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A9D2E24-A474-440A-AEC0-D353681E8DB3}"/>
              </a:ext>
            </a:extLst>
          </p:cNvPr>
          <p:cNvSpPr/>
          <p:nvPr/>
        </p:nvSpPr>
        <p:spPr>
          <a:xfrm>
            <a:off x="488271" y="5675801"/>
            <a:ext cx="3302493" cy="6450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 2017</a:t>
            </a:r>
            <a:r>
              <a:rPr lang="ko-KR" altLang="en-US" sz="1600" dirty="0">
                <a:solidFill>
                  <a:schemeClr val="bg1"/>
                </a:solidFill>
              </a:rPr>
              <a:t>년 </a:t>
            </a:r>
            <a:r>
              <a:rPr lang="ko-KR" altLang="en-US" sz="1600" b="1" dirty="0">
                <a:solidFill>
                  <a:schemeClr val="bg1"/>
                </a:solidFill>
              </a:rPr>
              <a:t>아이디어 </a:t>
            </a:r>
            <a:r>
              <a:rPr lang="ko-KR" altLang="en-US" sz="1600" dirty="0" err="1">
                <a:solidFill>
                  <a:schemeClr val="bg1"/>
                </a:solidFill>
              </a:rPr>
              <a:t>융합팩토리</a:t>
            </a:r>
            <a:r>
              <a:rPr lang="ko-KR" altLang="en-US" sz="1600" b="1" dirty="0">
                <a:solidFill>
                  <a:schemeClr val="bg1"/>
                </a:solidFill>
              </a:rPr>
              <a:t> 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3D </a:t>
            </a:r>
            <a:r>
              <a:rPr lang="ko-KR" altLang="en-US" sz="1600" b="1" dirty="0" err="1">
                <a:solidFill>
                  <a:schemeClr val="bg1"/>
                </a:solidFill>
              </a:rPr>
              <a:t>메이커스리그</a:t>
            </a:r>
            <a:r>
              <a:rPr lang="ko-KR" altLang="en-US" sz="1600" b="1" dirty="0">
                <a:solidFill>
                  <a:schemeClr val="bg1"/>
                </a:solidFill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</a:rPr>
              <a:t>6</a:t>
            </a:r>
            <a:r>
              <a:rPr lang="ko-KR" altLang="en-US" sz="1600" b="1" dirty="0">
                <a:solidFill>
                  <a:schemeClr val="bg1"/>
                </a:solidFill>
              </a:rPr>
              <a:t>기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22B237-C809-4133-993A-213EED112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돌아보며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4876C6-7289-45E4-8FDA-B35FBC68D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571" y="1302789"/>
            <a:ext cx="4767248" cy="29795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8A95322-34AF-4540-8F85-377DEBB0D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921" y="4032833"/>
            <a:ext cx="4108845" cy="2568028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82F594D-C8D9-4E22-A064-CCB324858BEB}"/>
              </a:ext>
            </a:extLst>
          </p:cNvPr>
          <p:cNvCxnSpPr>
            <a:cxnSpLocks/>
          </p:cNvCxnSpPr>
          <p:nvPr/>
        </p:nvCxnSpPr>
        <p:spPr>
          <a:xfrm>
            <a:off x="4572000" y="3622089"/>
            <a:ext cx="1225118" cy="621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B5001A9-2552-4B5C-BD5D-75147EA4F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958" y="2065306"/>
            <a:ext cx="395287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63453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22B237-C809-4133-993A-213EED112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시제품</a:t>
            </a:r>
          </a:p>
        </p:txBody>
      </p:sp>
    </p:spTree>
    <p:extLst>
      <p:ext uri="{BB962C8B-B14F-4D97-AF65-F5344CB8AC3E}">
        <p14:creationId xmlns:p14="http://schemas.microsoft.com/office/powerpoint/2010/main" val="413509892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CD5A539-F46C-461B-AB5D-7C8A9D228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68" y="721091"/>
            <a:ext cx="7508033" cy="1602578"/>
          </a:xfrm>
          <a:prstGeom prst="rect">
            <a:avLst/>
          </a:prstGeom>
        </p:spPr>
      </p:pic>
      <p:sp>
        <p:nvSpPr>
          <p:cNvPr id="63" name="Shape 74">
            <a:extLst>
              <a:ext uri="{FF2B5EF4-FFF2-40B4-BE49-F238E27FC236}">
                <a16:creationId xmlns:a16="http://schemas.microsoft.com/office/drawing/2014/main" id="{0A1E45FC-60E7-4C1D-9C5C-4174C54799D0}"/>
              </a:ext>
            </a:extLst>
          </p:cNvPr>
          <p:cNvSpPr txBox="1">
            <a:spLocks/>
          </p:cNvSpPr>
          <p:nvPr/>
        </p:nvSpPr>
        <p:spPr>
          <a:xfrm>
            <a:off x="696172" y="2562703"/>
            <a:ext cx="8229600" cy="1016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환경</a:t>
            </a:r>
            <a:endParaRPr lang="en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7D27F6-B2B2-4CC1-842D-0E2FEBC08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782" y="3885073"/>
            <a:ext cx="2533082" cy="15517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A18211D-51DF-44F2-9EB3-65289FEAB8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2594" y="3579702"/>
            <a:ext cx="2162477" cy="2162477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1B5F5D3-4DF5-406B-942A-77D74EE70154}"/>
              </a:ext>
            </a:extLst>
          </p:cNvPr>
          <p:cNvSpPr/>
          <p:nvPr/>
        </p:nvSpPr>
        <p:spPr>
          <a:xfrm>
            <a:off x="0" y="0"/>
            <a:ext cx="9143999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BA8281AD-0B4E-4799-BBA9-C52915102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608" y="1542667"/>
            <a:ext cx="2445966" cy="4332514"/>
          </a:xfrm>
          <a:prstGeom prst="roundRect">
            <a:avLst>
              <a:gd name="adj" fmla="val 242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329436" y="310210"/>
            <a:ext cx="8229600" cy="1016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설정 및 조작</a:t>
            </a:r>
            <a:endParaRPr lang="en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A51123-7FE6-4907-B23C-16B1F251C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813" y="1542667"/>
            <a:ext cx="2445966" cy="4332514"/>
          </a:xfrm>
          <a:prstGeom prst="roundRect">
            <a:avLst>
              <a:gd name="adj" fmla="val 387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7" name="Category 1">
            <a:extLst>
              <a:ext uri="{FF2B5EF4-FFF2-40B4-BE49-F238E27FC236}">
                <a16:creationId xmlns:a16="http://schemas.microsoft.com/office/drawing/2014/main" id="{CB03AD0C-A30D-431D-9E79-8D4084A377D1}"/>
              </a:ext>
            </a:extLst>
          </p:cNvPr>
          <p:cNvGrpSpPr/>
          <p:nvPr/>
        </p:nvGrpSpPr>
        <p:grpSpPr>
          <a:xfrm>
            <a:off x="1397685" y="3989252"/>
            <a:ext cx="2205432" cy="1084347"/>
            <a:chOff x="285032" y="1511138"/>
            <a:chExt cx="6745134" cy="3165559"/>
          </a:xfrm>
        </p:grpSpPr>
        <p:grpSp>
          <p:nvGrpSpPr>
            <p:cNvPr id="28" name="On">
              <a:extLst>
                <a:ext uri="{FF2B5EF4-FFF2-40B4-BE49-F238E27FC236}">
                  <a16:creationId xmlns:a16="http://schemas.microsoft.com/office/drawing/2014/main" id="{F7AFA54F-7FC0-4DC0-9D23-451BA3446B89}"/>
                </a:ext>
              </a:extLst>
            </p:cNvPr>
            <p:cNvGrpSpPr/>
            <p:nvPr/>
          </p:nvGrpSpPr>
          <p:grpSpPr>
            <a:xfrm>
              <a:off x="4808658" y="2220422"/>
              <a:ext cx="1858343" cy="458569"/>
              <a:chOff x="4775819" y="3189505"/>
              <a:chExt cx="1858343" cy="458569"/>
            </a:xfrm>
          </p:grpSpPr>
          <p:sp>
            <p:nvSpPr>
              <p:cNvPr id="38" name="Button Background">
                <a:extLst>
                  <a:ext uri="{FF2B5EF4-FFF2-40B4-BE49-F238E27FC236}">
                    <a16:creationId xmlns:a16="http://schemas.microsoft.com/office/drawing/2014/main" id="{3B3BCD48-CAEE-4086-8510-21B0C9512F48}"/>
                  </a:ext>
                </a:extLst>
              </p:cNvPr>
              <p:cNvSpPr/>
              <p:nvPr/>
            </p:nvSpPr>
            <p:spPr>
              <a:xfrm>
                <a:off x="4775819" y="3189505"/>
                <a:ext cx="1858343" cy="45856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/>
              </a:p>
            </p:txBody>
          </p:sp>
          <p:sp>
            <p:nvSpPr>
              <p:cNvPr id="39" name="Toggle Button">
                <a:extLst>
                  <a:ext uri="{FF2B5EF4-FFF2-40B4-BE49-F238E27FC236}">
                    <a16:creationId xmlns:a16="http://schemas.microsoft.com/office/drawing/2014/main" id="{F19EC2EC-76F3-4965-B86C-F37C1111BC1F}"/>
                  </a:ext>
                </a:extLst>
              </p:cNvPr>
              <p:cNvSpPr/>
              <p:nvPr/>
            </p:nvSpPr>
            <p:spPr>
              <a:xfrm>
                <a:off x="5710238" y="3217267"/>
                <a:ext cx="900112" cy="402233"/>
              </a:xfrm>
              <a:prstGeom prst="roundRect">
                <a:avLst>
                  <a:gd name="adj" fmla="val 3643"/>
                </a:avLst>
              </a:prstGeom>
              <a:solidFill>
                <a:srgbClr val="33B5E5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2700" h="63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" dirty="0">
                    <a:latin typeface="Roboto" pitchFamily="2" charset="0"/>
                    <a:ea typeface="Roboto" pitchFamily="2" charset="0"/>
                  </a:rPr>
                  <a:t>ON</a:t>
                </a:r>
              </a:p>
            </p:txBody>
          </p:sp>
        </p:grpSp>
        <p:grpSp>
          <p:nvGrpSpPr>
            <p:cNvPr id="29" name="Off">
              <a:extLst>
                <a:ext uri="{FF2B5EF4-FFF2-40B4-BE49-F238E27FC236}">
                  <a16:creationId xmlns:a16="http://schemas.microsoft.com/office/drawing/2014/main" id="{31E1870E-5BA1-4016-8F34-5615A338D85B}"/>
                </a:ext>
              </a:extLst>
            </p:cNvPr>
            <p:cNvGrpSpPr/>
            <p:nvPr/>
          </p:nvGrpSpPr>
          <p:grpSpPr>
            <a:xfrm>
              <a:off x="4784846" y="3185349"/>
              <a:ext cx="1858343" cy="458569"/>
              <a:chOff x="4775819" y="3189505"/>
              <a:chExt cx="1858343" cy="458569"/>
            </a:xfrm>
          </p:grpSpPr>
          <p:sp>
            <p:nvSpPr>
              <p:cNvPr id="36" name="Button Background">
                <a:extLst>
                  <a:ext uri="{FF2B5EF4-FFF2-40B4-BE49-F238E27FC236}">
                    <a16:creationId xmlns:a16="http://schemas.microsoft.com/office/drawing/2014/main" id="{84DC0622-5E1D-42E3-A4B9-408B0E9AA3EC}"/>
                  </a:ext>
                </a:extLst>
              </p:cNvPr>
              <p:cNvSpPr/>
              <p:nvPr/>
            </p:nvSpPr>
            <p:spPr>
              <a:xfrm>
                <a:off x="4775819" y="3189505"/>
                <a:ext cx="1858343" cy="45856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/>
              </a:p>
            </p:txBody>
          </p:sp>
          <p:sp>
            <p:nvSpPr>
              <p:cNvPr id="37" name="Toggle Button">
                <a:extLst>
                  <a:ext uri="{FF2B5EF4-FFF2-40B4-BE49-F238E27FC236}">
                    <a16:creationId xmlns:a16="http://schemas.microsoft.com/office/drawing/2014/main" id="{09B9B42C-42DD-40F0-8CB7-A2A156927B33}"/>
                  </a:ext>
                </a:extLst>
              </p:cNvPr>
              <p:cNvSpPr/>
              <p:nvPr/>
            </p:nvSpPr>
            <p:spPr>
              <a:xfrm>
                <a:off x="4808658" y="3217672"/>
                <a:ext cx="900112" cy="402233"/>
              </a:xfrm>
              <a:prstGeom prst="roundRect">
                <a:avLst>
                  <a:gd name="adj" fmla="val 3643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2700" h="63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" dirty="0">
                    <a:solidFill>
                      <a:schemeClr val="bg1">
                        <a:lumMod val="75000"/>
                      </a:schemeClr>
                    </a:solidFill>
                    <a:latin typeface="Roboto" pitchFamily="2" charset="0"/>
                    <a:ea typeface="Roboto" pitchFamily="2" charset="0"/>
                  </a:rPr>
                  <a:t>OFF</a:t>
                </a:r>
              </a:p>
            </p:txBody>
          </p:sp>
        </p:grpSp>
        <p:sp>
          <p:nvSpPr>
            <p:cNvPr id="30" name="Option 3">
              <a:extLst>
                <a:ext uri="{FF2B5EF4-FFF2-40B4-BE49-F238E27FC236}">
                  <a16:creationId xmlns:a16="http://schemas.microsoft.com/office/drawing/2014/main" id="{2B206FC6-0F33-43A6-9243-9955DF66A5CE}"/>
                </a:ext>
              </a:extLst>
            </p:cNvPr>
            <p:cNvSpPr txBox="1"/>
            <p:nvPr/>
          </p:nvSpPr>
          <p:spPr>
            <a:xfrm>
              <a:off x="369411" y="4092672"/>
              <a:ext cx="4415436" cy="584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</a:rPr>
                <a:t>스마트 모드 설정</a:t>
              </a: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</a:rPr>
                <a:t>…</a:t>
              </a:r>
            </a:p>
          </p:txBody>
        </p:sp>
        <p:cxnSp>
          <p:nvCxnSpPr>
            <p:cNvPr id="31" name="Divider 2">
              <a:extLst>
                <a:ext uri="{FF2B5EF4-FFF2-40B4-BE49-F238E27FC236}">
                  <a16:creationId xmlns:a16="http://schemas.microsoft.com/office/drawing/2014/main" id="{3767B997-1E85-4DDF-8B10-A5015CCBE51E}"/>
                </a:ext>
              </a:extLst>
            </p:cNvPr>
            <p:cNvCxnSpPr/>
            <p:nvPr/>
          </p:nvCxnSpPr>
          <p:spPr>
            <a:xfrm>
              <a:off x="285032" y="3880579"/>
              <a:ext cx="6745133" cy="0"/>
            </a:xfrm>
            <a:prstGeom prst="line">
              <a:avLst/>
            </a:prstGeom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ption 2">
              <a:extLst>
                <a:ext uri="{FF2B5EF4-FFF2-40B4-BE49-F238E27FC236}">
                  <a16:creationId xmlns:a16="http://schemas.microsoft.com/office/drawing/2014/main" id="{2E0F572D-2D3D-48BD-AB72-B7018BF79EC4}"/>
                </a:ext>
              </a:extLst>
            </p:cNvPr>
            <p:cNvSpPr txBox="1"/>
            <p:nvPr/>
          </p:nvSpPr>
          <p:spPr>
            <a:xfrm>
              <a:off x="369411" y="3132063"/>
              <a:ext cx="2189543" cy="584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</a:rPr>
                <a:t>스마트 모드</a:t>
              </a:r>
              <a:endPara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endParaRPr>
            </a:p>
          </p:txBody>
        </p:sp>
        <p:cxnSp>
          <p:nvCxnSpPr>
            <p:cNvPr id="33" name="Divider 1">
              <a:extLst>
                <a:ext uri="{FF2B5EF4-FFF2-40B4-BE49-F238E27FC236}">
                  <a16:creationId xmlns:a16="http://schemas.microsoft.com/office/drawing/2014/main" id="{363420C0-2CCA-41C0-8CA7-C2A762F917D0}"/>
                </a:ext>
              </a:extLst>
            </p:cNvPr>
            <p:cNvCxnSpPr/>
            <p:nvPr/>
          </p:nvCxnSpPr>
          <p:spPr>
            <a:xfrm>
              <a:off x="285033" y="2929235"/>
              <a:ext cx="6745133" cy="0"/>
            </a:xfrm>
            <a:prstGeom prst="line">
              <a:avLst/>
            </a:prstGeom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ption 1">
              <a:extLst>
                <a:ext uri="{FF2B5EF4-FFF2-40B4-BE49-F238E27FC236}">
                  <a16:creationId xmlns:a16="http://schemas.microsoft.com/office/drawing/2014/main" id="{79C77455-2358-4A07-9016-B7A2109EAE61}"/>
                </a:ext>
              </a:extLst>
            </p:cNvPr>
            <p:cNvSpPr txBox="1"/>
            <p:nvPr/>
          </p:nvSpPr>
          <p:spPr>
            <a:xfrm>
              <a:off x="369411" y="2188135"/>
              <a:ext cx="1872208" cy="584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</a:rPr>
                <a:t>창문 닫기</a:t>
              </a:r>
              <a:endPara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35" name="Title">
              <a:extLst>
                <a:ext uri="{FF2B5EF4-FFF2-40B4-BE49-F238E27FC236}">
                  <a16:creationId xmlns:a16="http://schemas.microsoft.com/office/drawing/2014/main" id="{153B5205-8F44-48D9-81C3-13623C30F865}"/>
                </a:ext>
              </a:extLst>
            </p:cNvPr>
            <p:cNvSpPr txBox="1"/>
            <p:nvPr/>
          </p:nvSpPr>
          <p:spPr>
            <a:xfrm>
              <a:off x="369411" y="1511138"/>
              <a:ext cx="2424653" cy="673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>
                  <a:solidFill>
                    <a:srgbClr val="33B5E5"/>
                  </a:solidFill>
                  <a:latin typeface="Roboto" pitchFamily="2" charset="0"/>
                  <a:ea typeface="Roboto" pitchFamily="2" charset="0"/>
                </a:rPr>
                <a:t>설정</a:t>
              </a:r>
              <a:endParaRPr lang="en-US" sz="900" b="1" dirty="0">
                <a:solidFill>
                  <a:srgbClr val="33B5E5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C59C9AA1-C294-46BA-8998-0FF023683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722" y="559006"/>
            <a:ext cx="3153098" cy="6730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0847C96-543B-4925-B680-2429BBB0FA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187" y="1668780"/>
            <a:ext cx="2447996" cy="393827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12700"/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C5BE3DF-B2FA-4B2D-AC99-D648168D87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5608" y="1668780"/>
            <a:ext cx="2450592" cy="39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0162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body" idx="4294967295"/>
          </p:nvPr>
        </p:nvSpPr>
        <p:spPr>
          <a:xfrm>
            <a:off x="4410250" y="1210552"/>
            <a:ext cx="3571800" cy="4698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FF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터치로 집 안의 창문들 열기 </a:t>
            </a:r>
            <a:r>
              <a:rPr lang="en-US" altLang="ko-KR" sz="18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sz="18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닫기</a:t>
            </a:r>
            <a:endParaRPr lang="en-US" altLang="ko-KR" sz="1800" dirty="0">
              <a:solidFill>
                <a:srgbClr val="FFFF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spcBef>
                <a:spcPts val="0"/>
              </a:spcBef>
              <a:buClr>
                <a:schemeClr val="bg1"/>
              </a:buClr>
            </a:pPr>
            <a:r>
              <a:rPr lang="en-US" altLang="ko-KR" sz="18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</a:t>
            </a:r>
            <a:r>
              <a:rPr lang="en-US" altLang="ko-KR" sz="12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웹이기 때문에 </a:t>
            </a:r>
            <a:r>
              <a:rPr lang="en-US" altLang="ko-KR" sz="12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PC/</a:t>
            </a:r>
            <a:r>
              <a:rPr lang="ko-KR" altLang="en-US" sz="12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모바일로 모두 조작 가능</a:t>
            </a:r>
            <a:r>
              <a:rPr lang="en-US" altLang="ko-KR" sz="12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285750" indent="-28575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rgbClr val="FFFF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페이지에서 창문 개폐 상태</a:t>
            </a:r>
            <a:r>
              <a:rPr lang="en-US" altLang="ko-KR" sz="18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8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날씨 등 제공</a:t>
            </a:r>
            <a:endParaRPr lang="en-US" altLang="ko-KR" sz="1800" dirty="0">
              <a:solidFill>
                <a:srgbClr val="FFFF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rgbClr val="FFFF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 여부</a:t>
            </a:r>
            <a:endParaRPr lang="en-US" altLang="ko-KR" sz="1800" dirty="0">
              <a:solidFill>
                <a:srgbClr val="FFFF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rgbClr val="FFFF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미세 먼지 여부</a:t>
            </a:r>
            <a:endParaRPr lang="en-US" altLang="ko-KR" sz="1800" dirty="0">
              <a:solidFill>
                <a:srgbClr val="FFFF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rgbClr val="FFFF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담배 냄새 여부에 따른 자동 개폐 설정 가능</a:t>
            </a:r>
            <a:endParaRPr lang="en-US" altLang="ko-KR" sz="1800" dirty="0">
              <a:solidFill>
                <a:srgbClr val="FFFF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rgbClr val="FFFF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rgbClr val="FFFF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" sz="1800" dirty="0">
              <a:solidFill>
                <a:srgbClr val="FFFF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3" name="Shape 74">
            <a:extLst>
              <a:ext uri="{FF2B5EF4-FFF2-40B4-BE49-F238E27FC236}">
                <a16:creationId xmlns:a16="http://schemas.microsoft.com/office/drawing/2014/main" id="{EF019684-030A-4CD8-AA32-46FBC181374D}"/>
              </a:ext>
            </a:extLst>
          </p:cNvPr>
          <p:cNvSpPr txBox="1">
            <a:spLocks/>
          </p:cNvSpPr>
          <p:nvPr/>
        </p:nvSpPr>
        <p:spPr>
          <a:xfrm>
            <a:off x="5252020" y="472247"/>
            <a:ext cx="8229600" cy="1016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주기능</a:t>
            </a:r>
            <a:endParaRPr lang="en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9C2688E-6B62-4140-8A20-B47186FD7616}"/>
              </a:ext>
            </a:extLst>
          </p:cNvPr>
          <p:cNvGrpSpPr/>
          <p:nvPr/>
        </p:nvGrpSpPr>
        <p:grpSpPr>
          <a:xfrm>
            <a:off x="886863" y="783925"/>
            <a:ext cx="2554201" cy="5125227"/>
            <a:chOff x="5382013" y="866400"/>
            <a:chExt cx="2554201" cy="5125227"/>
          </a:xfrm>
        </p:grpSpPr>
        <p:pic>
          <p:nvPicPr>
            <p:cNvPr id="38" name="Notification Bar">
              <a:extLst>
                <a:ext uri="{FF2B5EF4-FFF2-40B4-BE49-F238E27FC236}">
                  <a16:creationId xmlns:a16="http://schemas.microsoft.com/office/drawing/2014/main" id="{EAA52C2A-E2DD-4865-ADBF-46D9F5A6E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4155" y="1305017"/>
              <a:ext cx="2317072" cy="150851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A923D0D-576A-403F-A61C-DBF321081A2A}"/>
                </a:ext>
              </a:extLst>
            </p:cNvPr>
            <p:cNvGrpSpPr/>
            <p:nvPr/>
          </p:nvGrpSpPr>
          <p:grpSpPr>
            <a:xfrm>
              <a:off x="5382013" y="866400"/>
              <a:ext cx="2554201" cy="5125227"/>
              <a:chOff x="5382013" y="866400"/>
              <a:chExt cx="2554201" cy="5125227"/>
            </a:xfrm>
          </p:grpSpPr>
          <p:pic>
            <p:nvPicPr>
              <p:cNvPr id="39" name="Soft Button">
                <a:extLst>
                  <a:ext uri="{FF2B5EF4-FFF2-40B4-BE49-F238E27FC236}">
                    <a16:creationId xmlns:a16="http://schemas.microsoft.com/office/drawing/2014/main" id="{BF6DA930-9ECB-426A-87B6-7218EC99A5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6949" y="5169895"/>
                <a:ext cx="2334278" cy="291785"/>
              </a:xfrm>
              <a:prstGeom prst="rect">
                <a:avLst/>
              </a:prstGeom>
            </p:spPr>
          </p:pic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CBCC2B0B-D38A-4D41-BEAF-7ECD3C6CA4AE}"/>
                  </a:ext>
                </a:extLst>
              </p:cNvPr>
              <p:cNvGrpSpPr/>
              <p:nvPr/>
            </p:nvGrpSpPr>
            <p:grpSpPr>
              <a:xfrm>
                <a:off x="5382013" y="866400"/>
                <a:ext cx="2554201" cy="5125227"/>
                <a:chOff x="5382013" y="866400"/>
                <a:chExt cx="2554201" cy="5125227"/>
              </a:xfrm>
            </p:grpSpPr>
            <p:sp>
              <p:nvSpPr>
                <p:cNvPr id="222" name="Shape 222"/>
                <p:cNvSpPr/>
                <p:nvPr/>
              </p:nvSpPr>
              <p:spPr>
                <a:xfrm>
                  <a:off x="5382013" y="866400"/>
                  <a:ext cx="2554201" cy="512522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0819" h="61841" extrusionOk="0">
                      <a:moveTo>
                        <a:pt x="5160" y="2580"/>
                      </a:moveTo>
                      <a:lnTo>
                        <a:pt x="5295" y="2648"/>
                      </a:lnTo>
                      <a:lnTo>
                        <a:pt x="5363" y="2784"/>
                      </a:lnTo>
                      <a:lnTo>
                        <a:pt x="5363" y="2920"/>
                      </a:lnTo>
                      <a:lnTo>
                        <a:pt x="5363" y="3055"/>
                      </a:lnTo>
                      <a:lnTo>
                        <a:pt x="5295" y="3191"/>
                      </a:lnTo>
                      <a:lnTo>
                        <a:pt x="5160" y="3259"/>
                      </a:lnTo>
                      <a:lnTo>
                        <a:pt x="4888" y="3259"/>
                      </a:lnTo>
                      <a:lnTo>
                        <a:pt x="4752" y="3191"/>
                      </a:lnTo>
                      <a:lnTo>
                        <a:pt x="4684" y="3055"/>
                      </a:lnTo>
                      <a:lnTo>
                        <a:pt x="4684" y="2920"/>
                      </a:lnTo>
                      <a:lnTo>
                        <a:pt x="4684" y="2784"/>
                      </a:lnTo>
                      <a:lnTo>
                        <a:pt x="4752" y="2648"/>
                      </a:lnTo>
                      <a:lnTo>
                        <a:pt x="4888" y="2580"/>
                      </a:lnTo>
                      <a:close/>
                      <a:moveTo>
                        <a:pt x="15410" y="2241"/>
                      </a:moveTo>
                      <a:lnTo>
                        <a:pt x="15681" y="2309"/>
                      </a:lnTo>
                      <a:lnTo>
                        <a:pt x="15885" y="2444"/>
                      </a:lnTo>
                      <a:lnTo>
                        <a:pt x="16021" y="2648"/>
                      </a:lnTo>
                      <a:lnTo>
                        <a:pt x="16088" y="2920"/>
                      </a:lnTo>
                      <a:lnTo>
                        <a:pt x="16021" y="3191"/>
                      </a:lnTo>
                      <a:lnTo>
                        <a:pt x="15885" y="3395"/>
                      </a:lnTo>
                      <a:lnTo>
                        <a:pt x="15681" y="3531"/>
                      </a:lnTo>
                      <a:lnTo>
                        <a:pt x="15410" y="3598"/>
                      </a:lnTo>
                      <a:lnTo>
                        <a:pt x="15138" y="3531"/>
                      </a:lnTo>
                      <a:lnTo>
                        <a:pt x="14934" y="3395"/>
                      </a:lnTo>
                      <a:lnTo>
                        <a:pt x="14799" y="3191"/>
                      </a:lnTo>
                      <a:lnTo>
                        <a:pt x="14731" y="2920"/>
                      </a:lnTo>
                      <a:lnTo>
                        <a:pt x="14799" y="2648"/>
                      </a:lnTo>
                      <a:lnTo>
                        <a:pt x="14934" y="2444"/>
                      </a:lnTo>
                      <a:lnTo>
                        <a:pt x="15138" y="2309"/>
                      </a:lnTo>
                      <a:lnTo>
                        <a:pt x="15410" y="2241"/>
                      </a:lnTo>
                      <a:close/>
                      <a:moveTo>
                        <a:pt x="29393" y="5228"/>
                      </a:moveTo>
                      <a:lnTo>
                        <a:pt x="29461" y="5296"/>
                      </a:lnTo>
                      <a:lnTo>
                        <a:pt x="29461" y="54849"/>
                      </a:lnTo>
                      <a:lnTo>
                        <a:pt x="1426" y="54849"/>
                      </a:lnTo>
                      <a:lnTo>
                        <a:pt x="1426" y="5296"/>
                      </a:lnTo>
                      <a:lnTo>
                        <a:pt x="1494" y="5228"/>
                      </a:lnTo>
                      <a:close/>
                      <a:moveTo>
                        <a:pt x="15410" y="544"/>
                      </a:moveTo>
                      <a:lnTo>
                        <a:pt x="19143" y="612"/>
                      </a:lnTo>
                      <a:lnTo>
                        <a:pt x="23012" y="747"/>
                      </a:lnTo>
                      <a:lnTo>
                        <a:pt x="26339" y="951"/>
                      </a:lnTo>
                      <a:lnTo>
                        <a:pt x="27560" y="1087"/>
                      </a:lnTo>
                      <a:lnTo>
                        <a:pt x="27560" y="1087"/>
                      </a:lnTo>
                      <a:lnTo>
                        <a:pt x="26339" y="1019"/>
                      </a:lnTo>
                      <a:lnTo>
                        <a:pt x="23012" y="815"/>
                      </a:lnTo>
                      <a:lnTo>
                        <a:pt x="19143" y="680"/>
                      </a:lnTo>
                      <a:lnTo>
                        <a:pt x="15410" y="612"/>
                      </a:lnTo>
                      <a:lnTo>
                        <a:pt x="11676" y="680"/>
                      </a:lnTo>
                      <a:lnTo>
                        <a:pt x="7807" y="815"/>
                      </a:lnTo>
                      <a:lnTo>
                        <a:pt x="4481" y="1019"/>
                      </a:lnTo>
                      <a:lnTo>
                        <a:pt x="3259" y="1087"/>
                      </a:lnTo>
                      <a:lnTo>
                        <a:pt x="2444" y="1223"/>
                      </a:lnTo>
                      <a:lnTo>
                        <a:pt x="1969" y="1358"/>
                      </a:lnTo>
                      <a:lnTo>
                        <a:pt x="1630" y="1494"/>
                      </a:lnTo>
                      <a:lnTo>
                        <a:pt x="1290" y="1698"/>
                      </a:lnTo>
                      <a:lnTo>
                        <a:pt x="1019" y="1901"/>
                      </a:lnTo>
                      <a:lnTo>
                        <a:pt x="815" y="2173"/>
                      </a:lnTo>
                      <a:lnTo>
                        <a:pt x="679" y="2444"/>
                      </a:lnTo>
                      <a:lnTo>
                        <a:pt x="544" y="2852"/>
                      </a:lnTo>
                      <a:lnTo>
                        <a:pt x="544" y="3259"/>
                      </a:lnTo>
                      <a:lnTo>
                        <a:pt x="544" y="58311"/>
                      </a:lnTo>
                      <a:lnTo>
                        <a:pt x="544" y="58718"/>
                      </a:lnTo>
                      <a:lnTo>
                        <a:pt x="476" y="58311"/>
                      </a:lnTo>
                      <a:lnTo>
                        <a:pt x="476" y="3259"/>
                      </a:lnTo>
                      <a:lnTo>
                        <a:pt x="544" y="2784"/>
                      </a:lnTo>
                      <a:lnTo>
                        <a:pt x="612" y="2444"/>
                      </a:lnTo>
                      <a:lnTo>
                        <a:pt x="747" y="2105"/>
                      </a:lnTo>
                      <a:lnTo>
                        <a:pt x="951" y="1834"/>
                      </a:lnTo>
                      <a:lnTo>
                        <a:pt x="1222" y="1630"/>
                      </a:lnTo>
                      <a:lnTo>
                        <a:pt x="1562" y="1426"/>
                      </a:lnTo>
                      <a:lnTo>
                        <a:pt x="1969" y="1290"/>
                      </a:lnTo>
                      <a:lnTo>
                        <a:pt x="2444" y="1155"/>
                      </a:lnTo>
                      <a:lnTo>
                        <a:pt x="3259" y="1087"/>
                      </a:lnTo>
                      <a:lnTo>
                        <a:pt x="4481" y="951"/>
                      </a:lnTo>
                      <a:lnTo>
                        <a:pt x="7807" y="747"/>
                      </a:lnTo>
                      <a:lnTo>
                        <a:pt x="11676" y="612"/>
                      </a:lnTo>
                      <a:lnTo>
                        <a:pt x="15410" y="544"/>
                      </a:lnTo>
                      <a:close/>
                      <a:moveTo>
                        <a:pt x="27560" y="1087"/>
                      </a:moveTo>
                      <a:lnTo>
                        <a:pt x="28375" y="1155"/>
                      </a:lnTo>
                      <a:lnTo>
                        <a:pt x="28850" y="1290"/>
                      </a:lnTo>
                      <a:lnTo>
                        <a:pt x="29257" y="1426"/>
                      </a:lnTo>
                      <a:lnTo>
                        <a:pt x="29597" y="1630"/>
                      </a:lnTo>
                      <a:lnTo>
                        <a:pt x="29868" y="1834"/>
                      </a:lnTo>
                      <a:lnTo>
                        <a:pt x="30072" y="2105"/>
                      </a:lnTo>
                      <a:lnTo>
                        <a:pt x="30208" y="2444"/>
                      </a:lnTo>
                      <a:lnTo>
                        <a:pt x="30276" y="2784"/>
                      </a:lnTo>
                      <a:lnTo>
                        <a:pt x="30344" y="3259"/>
                      </a:lnTo>
                      <a:lnTo>
                        <a:pt x="30344" y="58311"/>
                      </a:lnTo>
                      <a:lnTo>
                        <a:pt x="30276" y="58718"/>
                      </a:lnTo>
                      <a:lnTo>
                        <a:pt x="30208" y="59125"/>
                      </a:lnTo>
                      <a:lnTo>
                        <a:pt x="30072" y="59465"/>
                      </a:lnTo>
                      <a:lnTo>
                        <a:pt x="29868" y="59736"/>
                      </a:lnTo>
                      <a:lnTo>
                        <a:pt x="29597" y="60008"/>
                      </a:lnTo>
                      <a:lnTo>
                        <a:pt x="29257" y="60144"/>
                      </a:lnTo>
                      <a:lnTo>
                        <a:pt x="28850" y="60347"/>
                      </a:lnTo>
                      <a:lnTo>
                        <a:pt x="28375" y="60415"/>
                      </a:lnTo>
                      <a:lnTo>
                        <a:pt x="26746" y="60687"/>
                      </a:lnTo>
                      <a:lnTo>
                        <a:pt x="23895" y="60958"/>
                      </a:lnTo>
                      <a:lnTo>
                        <a:pt x="22130" y="61094"/>
                      </a:lnTo>
                      <a:lnTo>
                        <a:pt x="20093" y="61230"/>
                      </a:lnTo>
                      <a:lnTo>
                        <a:pt x="17853" y="61298"/>
                      </a:lnTo>
                      <a:lnTo>
                        <a:pt x="12966" y="61298"/>
                      </a:lnTo>
                      <a:lnTo>
                        <a:pt x="10726" y="61230"/>
                      </a:lnTo>
                      <a:lnTo>
                        <a:pt x="8689" y="61094"/>
                      </a:lnTo>
                      <a:lnTo>
                        <a:pt x="6924" y="60958"/>
                      </a:lnTo>
                      <a:lnTo>
                        <a:pt x="4073" y="60687"/>
                      </a:lnTo>
                      <a:lnTo>
                        <a:pt x="2444" y="60415"/>
                      </a:lnTo>
                      <a:lnTo>
                        <a:pt x="1969" y="60347"/>
                      </a:lnTo>
                      <a:lnTo>
                        <a:pt x="1562" y="60144"/>
                      </a:lnTo>
                      <a:lnTo>
                        <a:pt x="1290" y="60008"/>
                      </a:lnTo>
                      <a:lnTo>
                        <a:pt x="951" y="59736"/>
                      </a:lnTo>
                      <a:lnTo>
                        <a:pt x="747" y="59465"/>
                      </a:lnTo>
                      <a:lnTo>
                        <a:pt x="612" y="59125"/>
                      </a:lnTo>
                      <a:lnTo>
                        <a:pt x="544" y="58718"/>
                      </a:lnTo>
                      <a:lnTo>
                        <a:pt x="544" y="58718"/>
                      </a:lnTo>
                      <a:lnTo>
                        <a:pt x="679" y="59125"/>
                      </a:lnTo>
                      <a:lnTo>
                        <a:pt x="815" y="59397"/>
                      </a:lnTo>
                      <a:lnTo>
                        <a:pt x="1019" y="59669"/>
                      </a:lnTo>
                      <a:lnTo>
                        <a:pt x="1290" y="59940"/>
                      </a:lnTo>
                      <a:lnTo>
                        <a:pt x="1630" y="60144"/>
                      </a:lnTo>
                      <a:lnTo>
                        <a:pt x="2037" y="60279"/>
                      </a:lnTo>
                      <a:lnTo>
                        <a:pt x="2444" y="60415"/>
                      </a:lnTo>
                      <a:lnTo>
                        <a:pt x="4073" y="60619"/>
                      </a:lnTo>
                      <a:lnTo>
                        <a:pt x="6924" y="60890"/>
                      </a:lnTo>
                      <a:lnTo>
                        <a:pt x="8689" y="61026"/>
                      </a:lnTo>
                      <a:lnTo>
                        <a:pt x="10726" y="61162"/>
                      </a:lnTo>
                      <a:lnTo>
                        <a:pt x="12966" y="61230"/>
                      </a:lnTo>
                      <a:lnTo>
                        <a:pt x="17853" y="61230"/>
                      </a:lnTo>
                      <a:lnTo>
                        <a:pt x="20093" y="61162"/>
                      </a:lnTo>
                      <a:lnTo>
                        <a:pt x="22130" y="61026"/>
                      </a:lnTo>
                      <a:lnTo>
                        <a:pt x="23895" y="60890"/>
                      </a:lnTo>
                      <a:lnTo>
                        <a:pt x="26746" y="60619"/>
                      </a:lnTo>
                      <a:lnTo>
                        <a:pt x="28375" y="60415"/>
                      </a:lnTo>
                      <a:lnTo>
                        <a:pt x="28850" y="60279"/>
                      </a:lnTo>
                      <a:lnTo>
                        <a:pt x="29190" y="60144"/>
                      </a:lnTo>
                      <a:lnTo>
                        <a:pt x="29529" y="59940"/>
                      </a:lnTo>
                      <a:lnTo>
                        <a:pt x="29800" y="59669"/>
                      </a:lnTo>
                      <a:lnTo>
                        <a:pt x="30004" y="59397"/>
                      </a:lnTo>
                      <a:lnTo>
                        <a:pt x="30140" y="59125"/>
                      </a:lnTo>
                      <a:lnTo>
                        <a:pt x="30276" y="58718"/>
                      </a:lnTo>
                      <a:lnTo>
                        <a:pt x="30276" y="58311"/>
                      </a:lnTo>
                      <a:lnTo>
                        <a:pt x="30276" y="3259"/>
                      </a:lnTo>
                      <a:lnTo>
                        <a:pt x="30276" y="2852"/>
                      </a:lnTo>
                      <a:lnTo>
                        <a:pt x="30140" y="2444"/>
                      </a:lnTo>
                      <a:lnTo>
                        <a:pt x="30004" y="2173"/>
                      </a:lnTo>
                      <a:lnTo>
                        <a:pt x="29800" y="1901"/>
                      </a:lnTo>
                      <a:lnTo>
                        <a:pt x="29529" y="1698"/>
                      </a:lnTo>
                      <a:lnTo>
                        <a:pt x="29190" y="1494"/>
                      </a:lnTo>
                      <a:lnTo>
                        <a:pt x="28850" y="1358"/>
                      </a:lnTo>
                      <a:lnTo>
                        <a:pt x="28375" y="1223"/>
                      </a:lnTo>
                      <a:lnTo>
                        <a:pt x="27560" y="1087"/>
                      </a:lnTo>
                      <a:close/>
                      <a:moveTo>
                        <a:pt x="15410" y="1"/>
                      </a:moveTo>
                      <a:lnTo>
                        <a:pt x="11608" y="69"/>
                      </a:lnTo>
                      <a:lnTo>
                        <a:pt x="7739" y="204"/>
                      </a:lnTo>
                      <a:lnTo>
                        <a:pt x="4413" y="408"/>
                      </a:lnTo>
                      <a:lnTo>
                        <a:pt x="3191" y="544"/>
                      </a:lnTo>
                      <a:lnTo>
                        <a:pt x="2309" y="680"/>
                      </a:lnTo>
                      <a:lnTo>
                        <a:pt x="1765" y="815"/>
                      </a:lnTo>
                      <a:lnTo>
                        <a:pt x="1290" y="1019"/>
                      </a:lnTo>
                      <a:lnTo>
                        <a:pt x="883" y="1223"/>
                      </a:lnTo>
                      <a:lnTo>
                        <a:pt x="544" y="1494"/>
                      </a:lnTo>
                      <a:lnTo>
                        <a:pt x="340" y="1901"/>
                      </a:lnTo>
                      <a:lnTo>
                        <a:pt x="136" y="2241"/>
                      </a:lnTo>
                      <a:lnTo>
                        <a:pt x="1" y="2716"/>
                      </a:lnTo>
                      <a:lnTo>
                        <a:pt x="1" y="3259"/>
                      </a:lnTo>
                      <a:lnTo>
                        <a:pt x="1" y="58311"/>
                      </a:lnTo>
                      <a:lnTo>
                        <a:pt x="1" y="58854"/>
                      </a:lnTo>
                      <a:lnTo>
                        <a:pt x="136" y="59261"/>
                      </a:lnTo>
                      <a:lnTo>
                        <a:pt x="340" y="59736"/>
                      </a:lnTo>
                      <a:lnTo>
                        <a:pt x="612" y="60076"/>
                      </a:lnTo>
                      <a:lnTo>
                        <a:pt x="951" y="60347"/>
                      </a:lnTo>
                      <a:lnTo>
                        <a:pt x="1358" y="60619"/>
                      </a:lnTo>
                      <a:lnTo>
                        <a:pt x="1833" y="60823"/>
                      </a:lnTo>
                      <a:lnTo>
                        <a:pt x="2309" y="60958"/>
                      </a:lnTo>
                      <a:lnTo>
                        <a:pt x="4006" y="61162"/>
                      </a:lnTo>
                      <a:lnTo>
                        <a:pt x="6857" y="61501"/>
                      </a:lnTo>
                      <a:lnTo>
                        <a:pt x="8689" y="61637"/>
                      </a:lnTo>
                      <a:lnTo>
                        <a:pt x="10726" y="61705"/>
                      </a:lnTo>
                      <a:lnTo>
                        <a:pt x="12966" y="61773"/>
                      </a:lnTo>
                      <a:lnTo>
                        <a:pt x="15410" y="61841"/>
                      </a:lnTo>
                      <a:lnTo>
                        <a:pt x="17853" y="61773"/>
                      </a:lnTo>
                      <a:lnTo>
                        <a:pt x="20093" y="61705"/>
                      </a:lnTo>
                      <a:lnTo>
                        <a:pt x="22130" y="61637"/>
                      </a:lnTo>
                      <a:lnTo>
                        <a:pt x="23963" y="61501"/>
                      </a:lnTo>
                      <a:lnTo>
                        <a:pt x="26814" y="61162"/>
                      </a:lnTo>
                      <a:lnTo>
                        <a:pt x="28511" y="60958"/>
                      </a:lnTo>
                      <a:lnTo>
                        <a:pt x="28986" y="60823"/>
                      </a:lnTo>
                      <a:lnTo>
                        <a:pt x="29461" y="60619"/>
                      </a:lnTo>
                      <a:lnTo>
                        <a:pt x="29868" y="60347"/>
                      </a:lnTo>
                      <a:lnTo>
                        <a:pt x="30208" y="60076"/>
                      </a:lnTo>
                      <a:lnTo>
                        <a:pt x="30479" y="59736"/>
                      </a:lnTo>
                      <a:lnTo>
                        <a:pt x="30683" y="59261"/>
                      </a:lnTo>
                      <a:lnTo>
                        <a:pt x="30819" y="58854"/>
                      </a:lnTo>
                      <a:lnTo>
                        <a:pt x="30819" y="58311"/>
                      </a:lnTo>
                      <a:lnTo>
                        <a:pt x="30819" y="3259"/>
                      </a:lnTo>
                      <a:lnTo>
                        <a:pt x="30819" y="2716"/>
                      </a:lnTo>
                      <a:lnTo>
                        <a:pt x="30683" y="2241"/>
                      </a:lnTo>
                      <a:lnTo>
                        <a:pt x="30547" y="1901"/>
                      </a:lnTo>
                      <a:lnTo>
                        <a:pt x="30276" y="1494"/>
                      </a:lnTo>
                      <a:lnTo>
                        <a:pt x="29936" y="1223"/>
                      </a:lnTo>
                      <a:lnTo>
                        <a:pt x="29529" y="1019"/>
                      </a:lnTo>
                      <a:lnTo>
                        <a:pt x="29054" y="815"/>
                      </a:lnTo>
                      <a:lnTo>
                        <a:pt x="28511" y="680"/>
                      </a:lnTo>
                      <a:lnTo>
                        <a:pt x="27628" y="544"/>
                      </a:lnTo>
                      <a:lnTo>
                        <a:pt x="26406" y="408"/>
                      </a:lnTo>
                      <a:lnTo>
                        <a:pt x="23080" y="204"/>
                      </a:lnTo>
                      <a:lnTo>
                        <a:pt x="19211" y="69"/>
                      </a:lnTo>
                      <a:lnTo>
                        <a:pt x="1541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pic>
              <p:nvPicPr>
                <p:cNvPr id="70" name="그림 69">
                  <a:extLst>
                    <a:ext uri="{FF2B5EF4-FFF2-40B4-BE49-F238E27FC236}">
                      <a16:creationId xmlns:a16="http://schemas.microsoft.com/office/drawing/2014/main" id="{6FBE8E37-EE0B-498A-88C7-28B3B6205A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86949" y="1455868"/>
                  <a:ext cx="2334278" cy="3714027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>
                  <a:softEdge rad="12700"/>
                </a:effec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7783979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subTitle" idx="4294967295"/>
          </p:nvPr>
        </p:nvSpPr>
        <p:spPr>
          <a:xfrm>
            <a:off x="1916713" y="2627790"/>
            <a:ext cx="5539500" cy="174211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sz="8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Playfair Display"/>
                <a:sym typeface="Playfair Display"/>
              </a:rPr>
              <a:t>시연</a:t>
            </a:r>
            <a:endParaRPr lang="en" sz="80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Playfair Display"/>
              <a:sym typeface="Playfair Display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457200" y="451075"/>
            <a:ext cx="8229600" cy="1016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향후 계획</a:t>
            </a:r>
            <a:endParaRPr lang="en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Shape 75">
            <a:extLst>
              <a:ext uri="{FF2B5EF4-FFF2-40B4-BE49-F238E27FC236}">
                <a16:creationId xmlns:a16="http://schemas.microsoft.com/office/drawing/2014/main" id="{D72128AD-5665-4442-A4AF-E1E8284A1C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51600" y="1697300"/>
            <a:ext cx="7090889" cy="4090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5715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방안 온도 조절</a:t>
            </a:r>
            <a:r>
              <a:rPr lang="en-US" altLang="ko-KR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자동 환기 등의 기능 추가 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71500" lvl="0" indent="-342900" rtl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설치가 어렵지 않게 제품구조 변경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71500" lvl="0" indent="-342900" rtl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인테리어 미적요소 추가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후처리 및 도색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28600" lvl="0">
              <a:lnSpc>
                <a:spcPct val="150000"/>
              </a:lnSpc>
              <a:buNone/>
            </a:pP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28600" lvl="0">
              <a:lnSpc>
                <a:spcPct val="150000"/>
              </a:lnSpc>
              <a:buNone/>
            </a:pP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28600" lvl="0">
              <a:lnSpc>
                <a:spcPct val="150000"/>
              </a:lnSpc>
              <a:buNone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우선 수능 및 졸업 후 아이디어를 모아 창업을 하게 될 때 배운 것들을 기초삼아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완성도 높고 기능이 더 많은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스마트 창문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제작할 예정</a:t>
            </a:r>
            <a:endParaRPr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35180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ctrTitle" idx="4294967295"/>
          </p:nvPr>
        </p:nvSpPr>
        <p:spPr>
          <a:xfrm>
            <a:off x="1802238" y="2663250"/>
            <a:ext cx="5539500" cy="46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sz="2400" dirty="0">
                <a:solidFill>
                  <a:srgbClr val="99999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감사합니다</a:t>
            </a:r>
            <a:r>
              <a:rPr lang="en" sz="2400" dirty="0">
                <a:solidFill>
                  <a:srgbClr val="99999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</a:p>
        </p:txBody>
      </p:sp>
      <p:sp>
        <p:nvSpPr>
          <p:cNvPr id="251" name="Shape 251"/>
          <p:cNvSpPr txBox="1">
            <a:spLocks noGrp="1"/>
          </p:cNvSpPr>
          <p:nvPr>
            <p:ph type="subTitle" idx="4294967295"/>
          </p:nvPr>
        </p:nvSpPr>
        <p:spPr>
          <a:xfrm>
            <a:off x="1916713" y="3128200"/>
            <a:ext cx="5539500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Playfair Display"/>
                <a:sym typeface="Playfair Display"/>
              </a:rPr>
              <a:t>궁금하신 점 질문해 주세요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Playfair Display"/>
                <a:sym typeface="Playfair Display"/>
              </a:rPr>
              <a:t>!</a:t>
            </a:r>
            <a:endParaRPr lang="en" sz="36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73052353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Port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141</Words>
  <Application>Microsoft Office PowerPoint</Application>
  <PresentationFormat>화면 슬라이드 쇼(4:3)</PresentationFormat>
  <Paragraphs>42</Paragraphs>
  <Slides>9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8" baseType="lpstr">
      <vt:lpstr>Arial</vt:lpstr>
      <vt:lpstr>Roboto</vt:lpstr>
      <vt:lpstr>Wingdings</vt:lpstr>
      <vt:lpstr>맑은 고딕</vt:lpstr>
      <vt:lpstr>PT Serif</vt:lpstr>
      <vt:lpstr>Playfair Display</vt:lpstr>
      <vt:lpstr>배달의민족 주아</vt:lpstr>
      <vt:lpstr>나눔바른고딕</vt:lpstr>
      <vt:lpstr>Portia template</vt:lpstr>
      <vt:lpstr> 결과발표</vt:lpstr>
      <vt:lpstr>돌아보며…</vt:lpstr>
      <vt:lpstr>시제품</vt:lpstr>
      <vt:lpstr>PowerPoint 프레젠테이션</vt:lpstr>
      <vt:lpstr>기능 설정 및 조작</vt:lpstr>
      <vt:lpstr>PowerPoint 프레젠테이션</vt:lpstr>
      <vt:lpstr>PowerPoint 프레젠테이션</vt:lpstr>
      <vt:lpstr>향후 계획</vt:lpstr>
      <vt:lpstr>감사합니다!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클리네어</dc:title>
  <cp:lastModifiedBy>man Hu</cp:lastModifiedBy>
  <cp:revision>41</cp:revision>
  <dcterms:modified xsi:type="dcterms:W3CDTF">2018-03-09T09:38:26Z</dcterms:modified>
</cp:coreProperties>
</file>